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trictFirstAndLastChars="0" autoCompressPictures="0" saveSubsetFonts="1">
  <p:sldMasterIdLst>
    <p:sldMasterId r:id="rId4" id="2147483648"/>
    <p:sldMasterId r:id="rId5" id="2147483661"/>
  </p:sldMasterIdLst>
  <p:notesMasterIdLst>
    <p:notesMasterId r:id="rId6"/>
  </p:notesMasterIdLst>
  <p:sldIdLst>
    <p:sldId r:id="rId7" id="256"/>
    <p:sldId r:id="rId8" id="257"/>
    <p:sldId r:id="rId9" id="258"/>
    <p:sldId r:id="rId10" id="259"/>
    <p:sldId r:id="rId11" id="260"/>
  </p:sldIdLst>
  <p:sldSz cx="9144000" cy="6858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oundtripDataSignature="AMtx7mjY4o7x5Btf2vAa1IZmosHWoGteLg==" r:id="rId12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2" Type="http://customschemas.google.com/relationships/presentationmetadata" Target="meta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/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en-US" sz="2000" strike="noStrike">
                <a:latin typeface="Arial"/>
                <a:ea typeface="Arial"/>
                <a:cs typeface="Arial"/>
                <a:sym typeface="Arial"/>
              </a:rPr>
              <a:t>Welcome to the 1</a:t>
            </a:r>
            <a:r>
              <a:rPr b="0" baseline="30000" lang="en-US" sz="2000" strike="noStrike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b="0" lang="en-US" sz="2000" strike="noStrike">
                <a:latin typeface="Arial"/>
                <a:ea typeface="Arial"/>
                <a:cs typeface="Arial"/>
                <a:sym typeface="Arial"/>
              </a:rPr>
              <a:t> course of elily project!</a:t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en-US" sz="2000" strike="noStrike">
                <a:latin typeface="Arial"/>
                <a:ea typeface="Arial"/>
                <a:cs typeface="Arial"/>
                <a:sym typeface="Arial"/>
              </a:rPr>
              <a:t>The aim of this unit is to get to know each other and to present you the team and the general aim of Module 1 of elily project entitled Health Literacy and communication skills.</a:t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6347a48395_0_0:notes"/>
          <p:cNvSpPr txBox="1"/>
          <p:nvPr>
            <p:ph idx="1" type="body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g6347a48395_0_0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g6347a48395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:notes"/>
          <p:cNvSpPr txBox="1"/>
          <p:nvPr>
            <p:ph idx="1"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3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2" name="Google Shape;14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6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6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8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8"/>
          <p:cNvSpPr txBox="1"/>
          <p:nvPr>
            <p:ph idx="1"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8"/>
          <p:cNvSpPr txBox="1"/>
          <p:nvPr>
            <p:ph idx="2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9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9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9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9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9"/>
          <p:cNvSpPr txBox="1"/>
          <p:nvPr>
            <p:ph idx="4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0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0"/>
          <p:cNvSpPr txBox="1"/>
          <p:nvPr>
            <p:ph idx="1"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0"/>
          <p:cNvSpPr txBox="1"/>
          <p:nvPr>
            <p:ph idx="2"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0"/>
          <p:cNvSpPr txBox="1"/>
          <p:nvPr>
            <p:ph idx="3"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0"/>
          <p:cNvSpPr txBox="1"/>
          <p:nvPr>
            <p:ph idx="4"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0"/>
          <p:cNvSpPr txBox="1"/>
          <p:nvPr>
            <p:ph idx="5"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0"/>
          <p:cNvSpPr txBox="1"/>
          <p:nvPr>
            <p:ph idx="6"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1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1"/>
          <p:cNvSpPr txBox="1"/>
          <p:nvPr>
            <p:ph idx="1"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2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2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2"/>
          <p:cNvSpPr txBox="1"/>
          <p:nvPr>
            <p:ph idx="2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3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4"/>
          <p:cNvSpPr txBox="1"/>
          <p:nvPr>
            <p:ph idx="1"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5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5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5"/>
          <p:cNvSpPr txBox="1"/>
          <p:nvPr>
            <p:ph idx="2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5"/>
          <p:cNvSpPr txBox="1"/>
          <p:nvPr>
            <p:ph idx="3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6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6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6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6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7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7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7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7"/>
          <p:cNvSpPr txBox="1"/>
          <p:nvPr>
            <p:ph idx="3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8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8"/>
          <p:cNvSpPr txBox="1"/>
          <p:nvPr>
            <p:ph idx="1"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8"/>
          <p:cNvSpPr txBox="1"/>
          <p:nvPr>
            <p:ph idx="2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9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9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9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9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9"/>
          <p:cNvSpPr txBox="1"/>
          <p:nvPr>
            <p:ph idx="4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0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30"/>
          <p:cNvSpPr txBox="1"/>
          <p:nvPr>
            <p:ph idx="1"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0"/>
          <p:cNvSpPr txBox="1"/>
          <p:nvPr>
            <p:ph idx="2"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30"/>
          <p:cNvSpPr txBox="1"/>
          <p:nvPr>
            <p:ph idx="3"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0"/>
          <p:cNvSpPr txBox="1"/>
          <p:nvPr>
            <p:ph idx="4"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0"/>
          <p:cNvSpPr txBox="1"/>
          <p:nvPr>
            <p:ph idx="5"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30"/>
          <p:cNvSpPr txBox="1"/>
          <p:nvPr>
            <p:ph idx="6"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1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1"/>
          <p:cNvSpPr txBox="1"/>
          <p:nvPr>
            <p:ph idx="1"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2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2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12"/>
          <p:cNvSpPr txBox="1"/>
          <p:nvPr>
            <p:ph idx="2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3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4"/>
          <p:cNvSpPr txBox="1"/>
          <p:nvPr>
            <p:ph idx="1"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5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5"/>
          <p:cNvSpPr txBox="1"/>
          <p:nvPr>
            <p:ph idx="2"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5"/>
          <p:cNvSpPr txBox="1"/>
          <p:nvPr>
            <p:ph idx="3"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6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6"/>
          <p:cNvSpPr txBox="1"/>
          <p:nvPr>
            <p:ph idx="1"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6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6"/>
          <p:cNvSpPr txBox="1"/>
          <p:nvPr>
            <p:ph idx="3"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7"/>
          <p:cNvSpPr txBox="1"/>
          <p:nvPr>
            <p:ph idx="1"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7"/>
          <p:cNvSpPr txBox="1"/>
          <p:nvPr>
            <p:ph idx="2"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7"/>
          <p:cNvSpPr txBox="1"/>
          <p:nvPr>
            <p:ph idx="3"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/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5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7"/>
          <p:cNvSpPr txBox="1"/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7"/>
          <p:cNvSpPr txBox="1"/>
          <p:nvPr>
            <p:ph idx="1"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Relationship Id="rId4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4">
            <a:alphaModFix/>
          </a:blip>
          <a:stretch>
            <a:fillRect/>
          </a:stretch>
        </a:blip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"/>
          <p:cNvSpPr/>
          <p:nvPr/>
        </p:nvSpPr>
        <p:spPr>
          <a:xfrm>
            <a:off x="5438550" y="3435875"/>
            <a:ext cx="3588600" cy="26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MODULE 2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DIGITAL</a:t>
            </a: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LITERACY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Websites and Videos</a:t>
            </a:r>
            <a:b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(practice)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Practical assignment 1/</a:t>
            </a:r>
            <a:r>
              <a:rPr lang="en-US" sz="4400"/>
              <a:t>3</a:t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"/>
          <p:cNvSpPr txBox="1"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Use your mobile phone or tablet to connect to the available access point (wi-fi or mobile network).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Search for information on the Internet regarding a medicine the person you are taking care of has prescribed to them.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Find pharmaceutical companies that produce the selected medicine.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347a48395_0_0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6347a48395_0_0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g6347a48395_0_0"/>
          <p:cNvSpPr txBox="1"/>
          <p:nvPr/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Practical assignment </a:t>
            </a:r>
            <a:r>
              <a:rPr lang="en-US" sz="4400"/>
              <a:t>2</a:t>
            </a: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lang="en-US" sz="4400"/>
              <a:t>3</a:t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g6347a48395_0_0"/>
          <p:cNvSpPr txBox="1"/>
          <p:nvPr/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dk1"/>
                </a:solidFill>
              </a:rPr>
              <a:t>4. Identify the closest pharmacy to the training venue or your home, that might sell the selected medicine.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dk1"/>
                </a:solidFill>
              </a:rPr>
              <a:t>5. Research on the official information regarding side effects and incompatibilities between that medicine and other medical conditions or medicines that the patient might have or be taking.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dk1"/>
                </a:solidFill>
              </a:rPr>
              <a:t>6. Create bookmarks of the most useful links that you have come across and organize them in a bookmark directory, named after the medicine.</a:t>
            </a:r>
            <a:endParaRPr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3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3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Practical assignment </a:t>
            </a:r>
            <a:r>
              <a:rPr lang="en-US" sz="4400"/>
              <a:t>3</a:t>
            </a: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lang="en-US" sz="4400"/>
              <a:t>3</a:t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3"/>
          <p:cNvSpPr txBox="1"/>
          <p:nvPr/>
        </p:nvSpPr>
        <p:spPr>
          <a:xfrm>
            <a:off x="457200" y="1604526"/>
            <a:ext cx="8229300" cy="44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Search for videos </a:t>
            </a: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through YouTube app</a:t>
            </a: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showing exercises for elderly people for preserving their health.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Pick up to 3 videos that have detailed description with information regarding the exercises.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Research the author of the video, the rest of their videos and make an informed decision whether it’s a good source of the sought information.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r>
              <a:rPr b="0" i="0" lang="en-US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Add any useful videos found from a trustable sources in a new YouTube private list.</a:t>
            </a:r>
            <a:endParaRPr b="0" i="0" sz="2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4"/>
          <p:cNvSpPr/>
          <p:nvPr/>
        </p:nvSpPr>
        <p:spPr>
          <a:xfrm>
            <a:off x="1289160" y="5013000"/>
            <a:ext cx="7364880" cy="577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THANK YOU FOR YOUR ATTENTION!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2019-01-04T16:28:11Z</dcterms:created>
  <dc:creator>RSeneca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